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9C29-8EA0-497C-A714-B65CEBF1F881}" type="datetimeFigureOut">
              <a:rPr lang="en-US" smtClean="0"/>
              <a:pPr/>
              <a:t>9/11/2009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83C3A-6EEB-4A0C-86BE-4231A0830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FA025-2EEC-4967-AD79-77866EC4D723}" type="datetimeFigureOut">
              <a:rPr lang="en-US" smtClean="0"/>
              <a:pPr/>
              <a:t>9/11/2009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3C264-9754-499A-92B0-64D22BCF0F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3C264-9754-499A-92B0-64D22BCF0F4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F04EC-F84D-4D5F-9F4F-6565BB970F69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BC91F6-5516-4FBF-BB02-A3C301DFD394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E2382-166D-458F-9B26-E01FA9676D99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1C1-6588-41B7-9354-1B665CA55779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59D09-3846-49BB-9ACD-45DADFFA6DF5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1C06C-B510-4B1D-B188-E34F6584FE8F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64FDE-7A0E-42EC-9577-98DC238ED9CA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882B3-EBC6-47C0-8F75-2035E3B19D38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9BEDB-B667-4F81-BE8F-D1D83CE20EFE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6939C2-85D2-4DA1-AB7A-0A1B3F557219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968690-2735-4994-9043-3ACB70230842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B76F71-362C-43FA-8B69-0C9374B0F6F3}" type="datetime1">
              <a:rPr lang="en-US" smtClean="0"/>
              <a:pPr/>
              <a:t>9/11/2009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GB" smtClean="0"/>
              <a:t>CSE 246 Data Structures and Algorithms          Fall2009        Quratulain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1778265-A953-45BD-952B-9F96E876DE0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785794"/>
            <a:ext cx="7406640" cy="2211846"/>
          </a:xfrm>
        </p:spPr>
        <p:txBody>
          <a:bodyPr/>
          <a:lstStyle/>
          <a:p>
            <a:pPr algn="ctr"/>
            <a:r>
              <a:rPr lang="en-GB" dirty="0" smtClean="0"/>
              <a:t>Data Structures and Algorithms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66" y="2857496"/>
            <a:ext cx="6124588" cy="2357454"/>
          </a:xfrm>
        </p:spPr>
        <p:txBody>
          <a:bodyPr>
            <a:normAutofit/>
          </a:bodyPr>
          <a:lstStyle/>
          <a:p>
            <a:pPr algn="ctr"/>
            <a:r>
              <a:rPr lang="en-GB" sz="2000" dirty="0" smtClean="0"/>
              <a:t>Lecture 4, 5 and 6</a:t>
            </a:r>
          </a:p>
          <a:p>
            <a:pPr algn="ctr"/>
            <a:r>
              <a:rPr lang="en-GB" sz="2000" dirty="0" smtClean="0"/>
              <a:t>Instructor:   Quratulain </a:t>
            </a:r>
          </a:p>
          <a:p>
            <a:pPr algn="ctr"/>
            <a:r>
              <a:rPr lang="en-GB" sz="2000" dirty="0" smtClean="0"/>
              <a:t>Date: 11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,</a:t>
            </a:r>
            <a:r>
              <a:rPr lang="en-GB" sz="2000" smtClean="0"/>
              <a:t>15</a:t>
            </a:r>
            <a:r>
              <a:rPr lang="en-GB" sz="2000" baseline="30000" smtClean="0"/>
              <a:t>th</a:t>
            </a:r>
            <a:r>
              <a:rPr lang="en-GB" sz="2000" smtClean="0"/>
              <a:t> and 18</a:t>
            </a:r>
            <a:r>
              <a:rPr lang="en-GB" sz="2000" baseline="30000" smtClean="0"/>
              <a:t>th</a:t>
            </a:r>
            <a:r>
              <a:rPr lang="en-GB" sz="2000" smtClean="0"/>
              <a:t> September</a:t>
            </a:r>
            <a:r>
              <a:rPr lang="en-GB" sz="2000" dirty="0" smtClean="0"/>
              <a:t>, 2009</a:t>
            </a:r>
          </a:p>
          <a:p>
            <a:pPr algn="ctr"/>
            <a:r>
              <a:rPr lang="en-GB" sz="2800" dirty="0" smtClean="0"/>
              <a:t>Faculty of Computer Science, IBA</a:t>
            </a:r>
          </a:p>
          <a:p>
            <a:pPr algn="ctr"/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dimensional array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Three dimensional (or two dimensional) arrays do not exist.  This is only a representation of an array.  So you must choose how to display them.</a:t>
            </a:r>
          </a:p>
          <a:p>
            <a:endParaRPr lang="en-GB" dirty="0" smtClean="0"/>
          </a:p>
          <a:p>
            <a:r>
              <a:rPr lang="en-GB" dirty="0" smtClean="0"/>
              <a:t>You'll encounter one problem.</a:t>
            </a:r>
            <a:br>
              <a:rPr lang="en-GB" dirty="0" smtClean="0"/>
            </a:br>
            <a:r>
              <a:rPr lang="en-GB" dirty="0" smtClean="0"/>
              <a:t>Your screen is two dimensional, but your array is three-dimensional.  How will you display the array?   </a:t>
            </a:r>
          </a:p>
          <a:p>
            <a:endParaRPr lang="en-GB" dirty="0" smtClean="0"/>
          </a:p>
          <a:p>
            <a:r>
              <a:rPr lang="en-GB" dirty="0" smtClean="0"/>
              <a:t>Answer is, you have to cut it into n two dimensional arrays and display each one of them.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976" y="6305550"/>
            <a:ext cx="746762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Fall2009          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dimensional array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2864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b="1" dirty="0" smtClean="0"/>
              <a:t>class</a:t>
            </a:r>
            <a:r>
              <a:rPr lang="en-GB" dirty="0" smtClean="0"/>
              <a:t> </a:t>
            </a:r>
            <a:r>
              <a:rPr lang="en-GB" dirty="0" err="1" smtClean="0"/>
              <a:t>Test_exam</a:t>
            </a:r>
            <a:r>
              <a:rPr lang="en-GB" dirty="0" smtClean="0"/>
              <a:t> {   </a:t>
            </a:r>
          </a:p>
          <a:p>
            <a:pPr>
              <a:buNone/>
            </a:pPr>
            <a:r>
              <a:rPr lang="en-GB" b="1" dirty="0" smtClean="0"/>
              <a:t>public</a:t>
            </a:r>
            <a:r>
              <a:rPr lang="en-GB" dirty="0" smtClean="0"/>
              <a:t> </a:t>
            </a:r>
            <a:r>
              <a:rPr lang="en-GB" b="1" dirty="0" smtClean="0"/>
              <a:t>static</a:t>
            </a:r>
            <a:r>
              <a:rPr lang="en-GB" dirty="0" smtClean="0"/>
              <a:t> </a:t>
            </a:r>
            <a:r>
              <a:rPr lang="en-GB" b="1" dirty="0" smtClean="0"/>
              <a:t>void</a:t>
            </a:r>
            <a:r>
              <a:rPr lang="en-GB" dirty="0" smtClean="0"/>
              <a:t> main (String </a:t>
            </a:r>
            <a:r>
              <a:rPr lang="en-GB" dirty="0" err="1" smtClean="0"/>
              <a:t>args</a:t>
            </a:r>
            <a:r>
              <a:rPr lang="en-GB" dirty="0" smtClean="0"/>
              <a:t>[]) {  </a:t>
            </a:r>
            <a:r>
              <a:rPr lang="en-GB" b="1" dirty="0" err="1" smtClean="0"/>
              <a:t>int</a:t>
            </a:r>
            <a:r>
              <a:rPr lang="en-GB" dirty="0" smtClean="0"/>
              <a:t>[][][] M; </a:t>
            </a:r>
          </a:p>
          <a:p>
            <a:pPr>
              <a:buNone/>
            </a:pPr>
            <a:r>
              <a:rPr lang="en-GB" dirty="0" smtClean="0"/>
              <a:t>   M = </a:t>
            </a:r>
            <a:r>
              <a:rPr lang="en-GB" b="1" dirty="0" smtClean="0"/>
              <a:t>new</a:t>
            </a:r>
            <a:r>
              <a:rPr lang="en-GB" dirty="0" smtClean="0"/>
              <a:t> </a:t>
            </a:r>
            <a:r>
              <a:rPr lang="en-GB" b="1" dirty="0" err="1" smtClean="0"/>
              <a:t>int</a:t>
            </a:r>
            <a:r>
              <a:rPr lang="en-GB" dirty="0" smtClean="0"/>
              <a:t>[4][5][3]; </a:t>
            </a:r>
          </a:p>
          <a:p>
            <a:pPr>
              <a:buNone/>
            </a:pPr>
            <a:r>
              <a:rPr lang="en-GB" b="1" dirty="0" smtClean="0"/>
              <a:t>   for</a:t>
            </a:r>
            <a:r>
              <a:rPr lang="en-GB" dirty="0" smtClean="0"/>
              <a:t> (</a:t>
            </a:r>
            <a:r>
              <a:rPr lang="en-GB" b="1" dirty="0" err="1" smtClean="0"/>
              <a:t>int</a:t>
            </a:r>
            <a:r>
              <a:rPr lang="en-GB" dirty="0" smtClean="0"/>
              <a:t> </a:t>
            </a:r>
            <a:r>
              <a:rPr lang="en-GB" dirty="0" smtClean="0"/>
              <a:t> Depth=0</a:t>
            </a:r>
            <a:r>
              <a:rPr lang="en-GB" dirty="0" smtClean="0"/>
              <a:t>; </a:t>
            </a:r>
            <a:r>
              <a:rPr lang="en-GB" dirty="0" smtClean="0"/>
              <a:t>Depth </a:t>
            </a:r>
            <a:r>
              <a:rPr lang="en-GB" dirty="0" smtClean="0"/>
              <a:t>&lt; 4; </a:t>
            </a:r>
            <a:r>
              <a:rPr lang="en-GB" dirty="0" smtClean="0"/>
              <a:t>Depth++) </a:t>
            </a:r>
            <a:r>
              <a:rPr lang="en-GB" dirty="0" smtClean="0"/>
              <a:t>{ </a:t>
            </a:r>
          </a:p>
          <a:p>
            <a:pPr>
              <a:buNone/>
            </a:pPr>
            <a:r>
              <a:rPr lang="en-GB" b="1" dirty="0" smtClean="0"/>
              <a:t>        for</a:t>
            </a:r>
            <a:r>
              <a:rPr lang="en-GB" dirty="0" smtClean="0"/>
              <a:t> (</a:t>
            </a:r>
            <a:r>
              <a:rPr lang="en-GB" b="1" dirty="0" err="1" smtClean="0"/>
              <a:t>int</a:t>
            </a:r>
            <a:r>
              <a:rPr lang="en-GB" dirty="0" smtClean="0"/>
              <a:t> </a:t>
            </a:r>
            <a:r>
              <a:rPr lang="en-GB" dirty="0" smtClean="0"/>
              <a:t>Row</a:t>
            </a:r>
            <a:r>
              <a:rPr lang="en-GB" dirty="0" smtClean="0"/>
              <a:t>=0</a:t>
            </a:r>
            <a:r>
              <a:rPr lang="en-GB" dirty="0" smtClean="0"/>
              <a:t>; </a:t>
            </a:r>
            <a:r>
              <a:rPr lang="en-GB" dirty="0" smtClean="0"/>
              <a:t>Row</a:t>
            </a:r>
            <a:r>
              <a:rPr lang="en-GB" dirty="0" smtClean="0"/>
              <a:t> </a:t>
            </a:r>
            <a:r>
              <a:rPr lang="en-GB" dirty="0" smtClean="0"/>
              <a:t>&lt; 5; </a:t>
            </a:r>
            <a:r>
              <a:rPr lang="en-GB" dirty="0" smtClean="0"/>
              <a:t>Row++) </a:t>
            </a:r>
            <a:r>
              <a:rPr lang="en-GB" dirty="0" smtClean="0"/>
              <a:t>{ </a:t>
            </a:r>
          </a:p>
          <a:p>
            <a:pPr>
              <a:buNone/>
            </a:pPr>
            <a:r>
              <a:rPr lang="en-GB" b="1" dirty="0" smtClean="0"/>
              <a:t>             for</a:t>
            </a:r>
            <a:r>
              <a:rPr lang="en-GB" dirty="0" smtClean="0"/>
              <a:t> (</a:t>
            </a:r>
            <a:r>
              <a:rPr lang="en-GB" b="1" dirty="0" err="1" smtClean="0"/>
              <a:t>int</a:t>
            </a:r>
            <a:r>
              <a:rPr lang="en-GB" dirty="0" smtClean="0"/>
              <a:t> </a:t>
            </a:r>
            <a:r>
              <a:rPr lang="en-GB" dirty="0" smtClean="0"/>
              <a:t>Col=0</a:t>
            </a:r>
            <a:r>
              <a:rPr lang="en-GB" dirty="0" smtClean="0"/>
              <a:t>; </a:t>
            </a:r>
            <a:r>
              <a:rPr lang="en-GB" dirty="0" smtClean="0"/>
              <a:t>Col </a:t>
            </a:r>
            <a:r>
              <a:rPr lang="en-GB" dirty="0" smtClean="0"/>
              <a:t>&lt; 3; </a:t>
            </a:r>
            <a:r>
              <a:rPr lang="en-GB" dirty="0" smtClean="0"/>
              <a:t>Col</a:t>
            </a:r>
            <a:r>
              <a:rPr lang="en-GB" dirty="0" smtClean="0"/>
              <a:t>++) </a:t>
            </a:r>
            <a:r>
              <a:rPr lang="en-GB" dirty="0" smtClean="0"/>
              <a:t>{ </a:t>
            </a:r>
          </a:p>
          <a:p>
            <a:pPr>
              <a:buNone/>
            </a:pPr>
            <a:r>
              <a:rPr lang="en-GB" dirty="0" smtClean="0"/>
              <a:t>                    </a:t>
            </a:r>
            <a:r>
              <a:rPr lang="en-GB" dirty="0" smtClean="0"/>
              <a:t>M[Depth[Row][Col] </a:t>
            </a:r>
            <a:r>
              <a:rPr lang="en-GB" dirty="0" smtClean="0"/>
              <a:t>= </a:t>
            </a:r>
            <a:r>
              <a:rPr lang="en-GB" dirty="0" err="1" smtClean="0"/>
              <a:t>Depth+Row+Col</a:t>
            </a:r>
            <a:r>
              <a:rPr lang="en-GB" dirty="0" smtClean="0"/>
              <a:t>;                          </a:t>
            </a:r>
            <a:r>
              <a:rPr lang="en-GB" dirty="0" smtClean="0"/>
              <a:t>		        		</a:t>
            </a:r>
            <a:r>
              <a:rPr lang="en-GB" dirty="0" err="1" smtClean="0"/>
              <a:t>System.out.print</a:t>
            </a:r>
            <a:r>
              <a:rPr lang="en-GB" dirty="0" smtClean="0"/>
              <a:t>(M[Depth][</a:t>
            </a:r>
            <a:r>
              <a:rPr lang="en-GB" dirty="0" smtClean="0"/>
              <a:t>row][</a:t>
            </a:r>
            <a:r>
              <a:rPr lang="en-GB" dirty="0" err="1" smtClean="0"/>
              <a:t>col</a:t>
            </a:r>
            <a:r>
              <a:rPr lang="en-GB" smtClean="0"/>
              <a:t>]+”     ” );   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			} </a:t>
            </a:r>
          </a:p>
          <a:p>
            <a:pPr>
              <a:buNone/>
            </a:pPr>
            <a:r>
              <a:rPr lang="en-GB" dirty="0" smtClean="0"/>
              <a:t>	     </a:t>
            </a:r>
            <a:r>
              <a:rPr lang="en-GB" dirty="0" err="1" smtClean="0"/>
              <a:t>System.out.println</a:t>
            </a:r>
            <a:r>
              <a:rPr lang="en-GB" dirty="0" smtClean="0"/>
              <a:t>(); </a:t>
            </a:r>
          </a:p>
          <a:p>
            <a:pPr>
              <a:buNone/>
            </a:pPr>
            <a:r>
              <a:rPr lang="en-GB" dirty="0" smtClean="0"/>
              <a:t>          } </a:t>
            </a:r>
          </a:p>
          <a:p>
            <a:pPr>
              <a:buNone/>
            </a:pPr>
            <a:r>
              <a:rPr lang="en-GB" dirty="0" smtClean="0"/>
              <a:t>    </a:t>
            </a:r>
            <a:r>
              <a:rPr lang="en-GB" dirty="0" err="1" smtClean="0"/>
              <a:t>System.out.println</a:t>
            </a:r>
            <a:r>
              <a:rPr lang="en-GB" dirty="0" smtClean="0"/>
              <a:t>(); </a:t>
            </a:r>
          </a:p>
          <a:p>
            <a:pPr>
              <a:buNone/>
            </a:pPr>
            <a:r>
              <a:rPr lang="en-GB" dirty="0" smtClean="0"/>
              <a:t>    } </a:t>
            </a:r>
          </a:p>
          <a:p>
            <a:pPr>
              <a:buNone/>
            </a:pPr>
            <a:r>
              <a:rPr lang="en-GB" dirty="0" smtClean="0"/>
              <a:t>  }</a:t>
            </a:r>
          </a:p>
          <a:p>
            <a:pPr>
              <a:buNone/>
            </a:pPr>
            <a:r>
              <a:rPr lang="en-GB" dirty="0" smtClean="0"/>
              <a:t>}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976" y="6305550"/>
            <a:ext cx="7467624" cy="476250"/>
          </a:xfrm>
        </p:spPr>
        <p:txBody>
          <a:bodyPr/>
          <a:lstStyle/>
          <a:p>
            <a:r>
              <a:rPr lang="en-GB" dirty="0" smtClean="0"/>
              <a:t>CSE 246 Data Structures and Algorithms                      Fall2009         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3-D Image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4414" y="6305550"/>
            <a:ext cx="7396186" cy="476250"/>
          </a:xfrm>
        </p:spPr>
        <p:txBody>
          <a:bodyPr/>
          <a:lstStyle/>
          <a:p>
            <a:r>
              <a:rPr lang="en-GB" smtClean="0"/>
              <a:t>CSE 246 Data Structures and Algorithms                 Fall2009                                                               Quratulain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8265-A953-45BD-952B-9F96E876DE0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6" name="Cube 15"/>
          <p:cNvSpPr/>
          <p:nvPr/>
        </p:nvSpPr>
        <p:spPr>
          <a:xfrm>
            <a:off x="3714744" y="2214554"/>
            <a:ext cx="3643338" cy="292895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999</TotalTime>
  <Words>106</Words>
  <Application>Microsoft Office PowerPoint</Application>
  <PresentationFormat>On-screen Show (4:3)</PresentationFormat>
  <Paragraphs>37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Data Structures and Algorithms </vt:lpstr>
      <vt:lpstr>Three dimensional array</vt:lpstr>
      <vt:lpstr>Three dimensional array</vt:lpstr>
      <vt:lpstr>3-D Image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qrajput</dc:creator>
  <cp:lastModifiedBy>qrajput</cp:lastModifiedBy>
  <cp:revision>95</cp:revision>
  <dcterms:created xsi:type="dcterms:W3CDTF">2009-08-31T12:43:44Z</dcterms:created>
  <dcterms:modified xsi:type="dcterms:W3CDTF">2009-09-11T06:21:46Z</dcterms:modified>
</cp:coreProperties>
</file>